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6" r:id="rId2"/>
    <p:sldId id="257" r:id="rId3"/>
    <p:sldId id="299" r:id="rId4"/>
    <p:sldId id="304" r:id="rId5"/>
    <p:sldId id="305" r:id="rId6"/>
    <p:sldId id="298" r:id="rId7"/>
    <p:sldId id="306" r:id="rId8"/>
    <p:sldId id="296" r:id="rId9"/>
    <p:sldId id="290"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1" autoAdjust="0"/>
    <p:restoredTop sz="94675" autoAdjust="0"/>
  </p:normalViewPr>
  <p:slideViewPr>
    <p:cSldViewPr snapToGrid="0" snapToObjects="1">
      <p:cViewPr varScale="1">
        <p:scale>
          <a:sx n="73" d="100"/>
          <a:sy n="73" d="100"/>
        </p:scale>
        <p:origin x="1080" y="56"/>
      </p:cViewPr>
      <p:guideLst>
        <p:guide orient="horz" pos="2160"/>
        <p:guide pos="2880"/>
      </p:guideLst>
    </p:cSldViewPr>
  </p:slideViewPr>
  <p:outlineViewPr>
    <p:cViewPr>
      <p:scale>
        <a:sx n="33" d="100"/>
        <a:sy n="33" d="100"/>
      </p:scale>
      <p:origin x="0" y="570"/>
    </p:cViewPr>
  </p:outlineViewPr>
  <p:notesTextViewPr>
    <p:cViewPr>
      <p:scale>
        <a:sx n="100" d="100"/>
        <a:sy n="100" d="100"/>
      </p:scale>
      <p:origin x="0" y="0"/>
    </p:cViewPr>
  </p:notesTextViewPr>
  <p:sorterViewPr>
    <p:cViewPr>
      <p:scale>
        <a:sx n="160" d="100"/>
        <a:sy n="16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uss Hammerud" userId="b91e9897-7c76-4750-8cd6-5c5b65888ab2" providerId="ADAL" clId="{E2662169-238E-46F8-A2E1-FE426B4A3968}"/>
    <pc:docChg chg="modSld sldOrd">
      <pc:chgData name="Russ Hammerud" userId="b91e9897-7c76-4750-8cd6-5c5b65888ab2" providerId="ADAL" clId="{E2662169-238E-46F8-A2E1-FE426B4A3968}" dt="2020-11-20T04:13:15.646" v="1"/>
      <pc:docMkLst>
        <pc:docMk/>
      </pc:docMkLst>
      <pc:sldChg chg="ord">
        <pc:chgData name="Russ Hammerud" userId="b91e9897-7c76-4750-8cd6-5c5b65888ab2" providerId="ADAL" clId="{E2662169-238E-46F8-A2E1-FE426B4A3968}" dt="2020-11-20T04:13:15.646" v="1"/>
        <pc:sldMkLst>
          <pc:docMk/>
          <pc:sldMk cId="3280220380" sldId="306"/>
        </pc:sldMkLst>
      </pc:sldChg>
    </pc:docChg>
  </pc:docChgLst>
  <pc:docChgLst>
    <pc:chgData name="Russ &amp; Bonnie Hammerud" userId="S::projects@accts.org::b91e9897-7c76-4750-8cd6-5c5b65888ab2" providerId="AD" clId="Web-{63294A9D-12D5-0B33-F633-84768AFFACD0}"/>
    <pc:docChg chg="modSld">
      <pc:chgData name="Russ &amp; Bonnie Hammerud" userId="S::projects@accts.org::b91e9897-7c76-4750-8cd6-5c5b65888ab2" providerId="AD" clId="Web-{63294A9D-12D5-0B33-F633-84768AFFACD0}" dt="2020-06-08T03:56:02.123" v="2" actId="20577"/>
      <pc:docMkLst>
        <pc:docMk/>
      </pc:docMkLst>
      <pc:sldChg chg="modSp">
        <pc:chgData name="Russ &amp; Bonnie Hammerud" userId="S::projects@accts.org::b91e9897-7c76-4750-8cd6-5c5b65888ab2" providerId="AD" clId="Web-{63294A9D-12D5-0B33-F633-84768AFFACD0}" dt="2020-06-08T03:56:01.029" v="0" actId="20577"/>
        <pc:sldMkLst>
          <pc:docMk/>
          <pc:sldMk cId="3280220380" sldId="306"/>
        </pc:sldMkLst>
        <pc:spChg chg="mod">
          <ac:chgData name="Russ &amp; Bonnie Hammerud" userId="S::projects@accts.org::b91e9897-7c76-4750-8cd6-5c5b65888ab2" providerId="AD" clId="Web-{63294A9D-12D5-0B33-F633-84768AFFACD0}" dt="2020-06-08T03:56:01.029" v="0" actId="20577"/>
          <ac:spMkLst>
            <pc:docMk/>
            <pc:sldMk cId="3280220380" sldId="306"/>
            <ac:spMk id="4" creationId="{00000000-0000-0000-0000-000000000000}"/>
          </ac:spMkLst>
        </pc:spChg>
      </pc:sldChg>
    </pc:docChg>
  </pc:docChgLst>
  <pc:docChgLst>
    <pc:chgData name="Russ Hammerud" userId="S::projects@accts.org::b91e9897-7c76-4750-8cd6-5c5b65888ab2" providerId="AD" clId="Web-{6CA06D5C-5424-8D59-78BB-A38C8970D268}"/>
    <pc:docChg chg="sldOrd">
      <pc:chgData name="Russ Hammerud" userId="S::projects@accts.org::b91e9897-7c76-4750-8cd6-5c5b65888ab2" providerId="AD" clId="Web-{6CA06D5C-5424-8D59-78BB-A38C8970D268}" dt="2019-06-04T00:19:36.865" v="1"/>
      <pc:docMkLst>
        <pc:docMk/>
      </pc:docMkLst>
      <pc:sldChg chg="ord">
        <pc:chgData name="Russ Hammerud" userId="S::projects@accts.org::b91e9897-7c76-4750-8cd6-5c5b65888ab2" providerId="AD" clId="Web-{6CA06D5C-5424-8D59-78BB-A38C8970D268}" dt="2019-06-04T00:18:04.271" v="0"/>
        <pc:sldMkLst>
          <pc:docMk/>
          <pc:sldMk cId="0" sldId="290"/>
        </pc:sldMkLst>
      </pc:sldChg>
      <pc:sldChg chg="ord">
        <pc:chgData name="Russ Hammerud" userId="S::projects@accts.org::b91e9897-7c76-4750-8cd6-5c5b65888ab2" providerId="AD" clId="Web-{6CA06D5C-5424-8D59-78BB-A38C8970D268}" dt="2019-06-04T00:19:36.865" v="1"/>
        <pc:sldMkLst>
          <pc:docMk/>
          <pc:sldMk cId="3094705326" sldId="29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4F5426-211D-9A4C-A181-C7D6DA7EAA86}" type="datetimeFigureOut">
              <a:rPr lang="en-US" smtClean="0"/>
              <a:t>11/19/2020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7F5F51-D44D-D94E-B6BC-2226E8023E4D}" type="slidenum">
              <a:rPr lang="en-US" smtClean="0"/>
              <a:t>‹#›</a:t>
            </a:fld>
            <a:endParaRPr lang="en-US" dirty="0"/>
          </a:p>
        </p:txBody>
      </p:sp>
    </p:spTree>
    <p:extLst>
      <p:ext uri="{BB962C8B-B14F-4D97-AF65-F5344CB8AC3E}">
        <p14:creationId xmlns:p14="http://schemas.microsoft.com/office/powerpoint/2010/main" val="67079351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7F5F51-D44D-D94E-B6BC-2226E8023E4D}" type="slidenum">
              <a:rPr lang="en-US" smtClean="0"/>
              <a:t>1</a:t>
            </a:fld>
            <a:endParaRPr lang="en-US" dirty="0"/>
          </a:p>
        </p:txBody>
      </p:sp>
    </p:spTree>
    <p:extLst>
      <p:ext uri="{BB962C8B-B14F-4D97-AF65-F5344CB8AC3E}">
        <p14:creationId xmlns:p14="http://schemas.microsoft.com/office/powerpoint/2010/main" val="35936934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7F5F51-D44D-D94E-B6BC-2226E8023E4D}" type="slidenum">
              <a:rPr lang="en-US" smtClean="0"/>
              <a:t>2</a:t>
            </a:fld>
            <a:endParaRPr lang="en-US" dirty="0"/>
          </a:p>
        </p:txBody>
      </p:sp>
    </p:spTree>
    <p:extLst>
      <p:ext uri="{BB962C8B-B14F-4D97-AF65-F5344CB8AC3E}">
        <p14:creationId xmlns:p14="http://schemas.microsoft.com/office/powerpoint/2010/main" val="12222236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7F5F51-D44D-D94E-B6BC-2226E8023E4D}" type="slidenum">
              <a:rPr lang="en-US" smtClean="0"/>
              <a:t>3</a:t>
            </a:fld>
            <a:endParaRPr lang="en-US" dirty="0"/>
          </a:p>
        </p:txBody>
      </p:sp>
    </p:spTree>
    <p:extLst>
      <p:ext uri="{BB962C8B-B14F-4D97-AF65-F5344CB8AC3E}">
        <p14:creationId xmlns:p14="http://schemas.microsoft.com/office/powerpoint/2010/main" val="12222236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7F5F51-D44D-D94E-B6BC-2226E8023E4D}" type="slidenum">
              <a:rPr lang="en-US" smtClean="0"/>
              <a:t>4</a:t>
            </a:fld>
            <a:endParaRPr lang="en-US" dirty="0"/>
          </a:p>
        </p:txBody>
      </p:sp>
    </p:spTree>
    <p:extLst>
      <p:ext uri="{BB962C8B-B14F-4D97-AF65-F5344CB8AC3E}">
        <p14:creationId xmlns:p14="http://schemas.microsoft.com/office/powerpoint/2010/main" val="12222236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7F5F51-D44D-D94E-B6BC-2226E8023E4D}" type="slidenum">
              <a:rPr lang="en-US" smtClean="0"/>
              <a:t>5</a:t>
            </a:fld>
            <a:endParaRPr lang="en-US" dirty="0"/>
          </a:p>
        </p:txBody>
      </p:sp>
    </p:spTree>
    <p:extLst>
      <p:ext uri="{BB962C8B-B14F-4D97-AF65-F5344CB8AC3E}">
        <p14:creationId xmlns:p14="http://schemas.microsoft.com/office/powerpoint/2010/main" val="12222236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7F5F51-D44D-D94E-B6BC-2226E8023E4D}" type="slidenum">
              <a:rPr lang="en-US" smtClean="0"/>
              <a:t>6</a:t>
            </a:fld>
            <a:endParaRPr lang="en-US" dirty="0"/>
          </a:p>
        </p:txBody>
      </p:sp>
    </p:spTree>
    <p:extLst>
      <p:ext uri="{BB962C8B-B14F-4D97-AF65-F5344CB8AC3E}">
        <p14:creationId xmlns:p14="http://schemas.microsoft.com/office/powerpoint/2010/main" val="39551729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7F5F51-D44D-D94E-B6BC-2226E8023E4D}" type="slidenum">
              <a:rPr lang="en-US" smtClean="0"/>
              <a:t>7</a:t>
            </a:fld>
            <a:endParaRPr lang="en-US" dirty="0"/>
          </a:p>
        </p:txBody>
      </p:sp>
    </p:spTree>
    <p:extLst>
      <p:ext uri="{BB962C8B-B14F-4D97-AF65-F5344CB8AC3E}">
        <p14:creationId xmlns:p14="http://schemas.microsoft.com/office/powerpoint/2010/main" val="39551729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7F5F51-D44D-D94E-B6BC-2226E8023E4D}" type="slidenum">
              <a:rPr lang="en-US" smtClean="0"/>
              <a:t>8</a:t>
            </a:fld>
            <a:endParaRPr lang="en-US" dirty="0"/>
          </a:p>
        </p:txBody>
      </p:sp>
    </p:spTree>
    <p:extLst>
      <p:ext uri="{BB962C8B-B14F-4D97-AF65-F5344CB8AC3E}">
        <p14:creationId xmlns:p14="http://schemas.microsoft.com/office/powerpoint/2010/main" val="32973046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7F5F51-D44D-D94E-B6BC-2226E8023E4D}" type="slidenum">
              <a:rPr lang="en-US" smtClean="0"/>
              <a:t>9</a:t>
            </a:fld>
            <a:endParaRPr lang="en-US" dirty="0"/>
          </a:p>
        </p:txBody>
      </p:sp>
    </p:spTree>
    <p:extLst>
      <p:ext uri="{BB962C8B-B14F-4D97-AF65-F5344CB8AC3E}">
        <p14:creationId xmlns:p14="http://schemas.microsoft.com/office/powerpoint/2010/main" val="15716605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09106"/>
            <a:ext cx="7772400" cy="1470025"/>
          </a:xfrm>
        </p:spPr>
        <p:txBody>
          <a:bodyPr>
            <a:normAutofit/>
          </a:bodyPr>
          <a:lstStyle>
            <a:lvl1pPr>
              <a:defRPr sz="4800" b="1" i="1">
                <a:latin typeface="Times New Roman" panose="02020603050405020304" pitchFamily="18" charset="0"/>
                <a:cs typeface="Times New Roman" panose="02020603050405020304" pitchFamily="18" charset="0"/>
              </a:defRPr>
            </a:lvl1pPr>
          </a:lstStyle>
          <a:p>
            <a:r>
              <a:rPr lang="en-US"/>
              <a:t>Click to edit Master title style</a:t>
            </a:r>
          </a:p>
        </p:txBody>
      </p:sp>
      <p:sp>
        <p:nvSpPr>
          <p:cNvPr id="3" name="Subtitle 2"/>
          <p:cNvSpPr>
            <a:spLocks noGrp="1"/>
          </p:cNvSpPr>
          <p:nvPr>
            <p:ph type="subTitle" idx="1" hasCustomPrompt="1"/>
          </p:nvPr>
        </p:nvSpPr>
        <p:spPr>
          <a:xfrm>
            <a:off x="1371600" y="3264881"/>
            <a:ext cx="6400800" cy="1752600"/>
          </a:xfrm>
        </p:spPr>
        <p:txBody>
          <a:bodyPr/>
          <a:lstStyle>
            <a:lvl1pPr marL="0" indent="0" algn="ctr">
              <a:buNone/>
              <a:defRPr b="1" i="1">
                <a:solidFill>
                  <a:schemeClr val="tx1"/>
                </a:solidFill>
                <a:latin typeface="Times New Roman" panose="02020603050405020304" pitchFamily="18" charset="0"/>
                <a:cs typeface="Times New Roman" panose="02020603050405020304"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Interaction Rocky Mountain High</a:t>
            </a:r>
          </a:p>
        </p:txBody>
      </p:sp>
      <p:sp>
        <p:nvSpPr>
          <p:cNvPr id="4" name="Date Placeholder 3"/>
          <p:cNvSpPr>
            <a:spLocks noGrp="1"/>
          </p:cNvSpPr>
          <p:nvPr>
            <p:ph type="dt" sz="half" idx="10"/>
          </p:nvPr>
        </p:nvSpPr>
        <p:spPr/>
        <p:txBody>
          <a:bodyPr/>
          <a:lstStyle/>
          <a:p>
            <a:fld id="{7B75F3A1-57AE-904C-9304-A6A4722DE3FC}" type="datetimeFigureOut">
              <a:rPr lang="en-US" smtClean="0"/>
              <a:pPr/>
              <a:t>11/19/2020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A2AD61-EF92-F946-BA13-61AFE42BEA28}" type="slidenum">
              <a:rPr lang="en-US" smtClean="0"/>
              <a:pPr/>
              <a:t>‹#›</a:t>
            </a:fld>
            <a:endParaRPr lang="en-US" dirty="0"/>
          </a:p>
        </p:txBody>
      </p:sp>
      <p:pic>
        <p:nvPicPr>
          <p:cNvPr id="7" name="Picture 6"/>
          <p:cNvPicPr>
            <a:picLocks noChangeAspect="1"/>
          </p:cNvPicPr>
          <p:nvPr userDrawn="1"/>
        </p:nvPicPr>
        <p:blipFill>
          <a:blip r:embed="rId2"/>
          <a:srcRect/>
          <a:stretch>
            <a:fillRect/>
          </a:stretch>
        </p:blipFill>
        <p:spPr bwMode="auto">
          <a:xfrm>
            <a:off x="3200400" y="4308228"/>
            <a:ext cx="2438400" cy="1524000"/>
          </a:xfrm>
          <a:prstGeom prst="rect">
            <a:avLst/>
          </a:prstGeom>
          <a:solidFill>
            <a:schemeClr val="bg1"/>
          </a:solid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75F3A1-57AE-904C-9304-A6A4722DE3FC}" type="datetimeFigureOut">
              <a:rPr lang="en-US" smtClean="0"/>
              <a:pPr/>
              <a:t>11/19/2020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A2AD61-EF92-F946-BA13-61AFE42BEA28}"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75F3A1-57AE-904C-9304-A6A4722DE3FC}" type="datetimeFigureOut">
              <a:rPr lang="en-US" smtClean="0"/>
              <a:pPr/>
              <a:t>11/19/2020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A2AD61-EF92-F946-BA13-61AFE42BEA28}"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lvl1pPr>
              <a:defRPr lang="en-US" sz="4400" b="1" i="1">
                <a:latin typeface="Times New Roman" panose="02020603050405020304" pitchFamily="18" charset="0"/>
                <a:cs typeface="Times New Roman" panose="02020603050405020304" pitchFamily="18" charset="0"/>
              </a:defRPr>
            </a:lvl1pPr>
          </a:lstStyle>
          <a:p>
            <a:pPr lvl="0"/>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3"/>
          <p:cNvSpPr>
            <a:spLocks noGrp="1"/>
          </p:cNvSpPr>
          <p:nvPr>
            <p:ph type="dt" sz="half" idx="10"/>
          </p:nvPr>
        </p:nvSpPr>
        <p:spPr>
          <a:xfrm>
            <a:off x="457200" y="6356350"/>
            <a:ext cx="2133600" cy="365125"/>
          </a:xfrm>
        </p:spPr>
        <p:txBody>
          <a:bodyPr/>
          <a:lstStyle/>
          <a:p>
            <a:fld id="{189EEC0C-AC40-47D7-AE71-55EC2C0F457C}" type="datetimeFigureOut">
              <a:rPr lang="en-US" smtClean="0"/>
              <a:t>11/19/2020</a:t>
            </a:fld>
            <a:endParaRPr lang="en-US"/>
          </a:p>
        </p:txBody>
      </p:sp>
      <p:sp>
        <p:nvSpPr>
          <p:cNvPr id="8" name="Footer Placeholder 4"/>
          <p:cNvSpPr>
            <a:spLocks noGrp="1"/>
          </p:cNvSpPr>
          <p:nvPr>
            <p:ph type="ftr" sz="quarter" idx="11"/>
          </p:nvPr>
        </p:nvSpPr>
        <p:spPr>
          <a:xfrm>
            <a:off x="3124200" y="6356350"/>
            <a:ext cx="2895600" cy="365125"/>
          </a:xfrm>
        </p:spPr>
        <p:txBody>
          <a:bodyPr/>
          <a:lstStyle/>
          <a:p>
            <a:endParaRPr lang="en-US" dirty="0"/>
          </a:p>
        </p:txBody>
      </p:sp>
      <p:sp>
        <p:nvSpPr>
          <p:cNvPr id="9" name="Slide Number Placeholder 5"/>
          <p:cNvSpPr>
            <a:spLocks noGrp="1"/>
          </p:cNvSpPr>
          <p:nvPr>
            <p:ph type="sldNum" sz="quarter" idx="12"/>
          </p:nvPr>
        </p:nvSpPr>
        <p:spPr>
          <a:xfrm>
            <a:off x="6553200" y="6356350"/>
            <a:ext cx="2133600" cy="365125"/>
          </a:xfrm>
        </p:spPr>
        <p:txBody>
          <a:bodyPr/>
          <a:lstStyle/>
          <a:p>
            <a:fld id="{7DFEA094-DB8C-4A5F-907A-977D71CCBAE0}" type="slidenum">
              <a:rPr lang="en-US" smtClean="0"/>
              <a:t>‹#›</a:t>
            </a:fld>
            <a:endParaRPr lang="en-US"/>
          </a:p>
        </p:txBody>
      </p:sp>
      <p:pic>
        <p:nvPicPr>
          <p:cNvPr id="10" name="Picture 9"/>
          <p:cNvPicPr>
            <a:picLocks noChangeAspect="1"/>
          </p:cNvPicPr>
          <p:nvPr userDrawn="1"/>
        </p:nvPicPr>
        <p:blipFill>
          <a:blip r:embed="rId2"/>
          <a:srcRect/>
          <a:stretch>
            <a:fillRect/>
          </a:stretch>
        </p:blipFill>
        <p:spPr bwMode="auto">
          <a:xfrm>
            <a:off x="2667000" y="6248400"/>
            <a:ext cx="762000" cy="476250"/>
          </a:xfrm>
          <a:prstGeom prst="rect">
            <a:avLst/>
          </a:prstGeom>
          <a:solidFill>
            <a:schemeClr val="bg1"/>
          </a:solidFill>
          <a:ln w="9525">
            <a:noFill/>
            <a:miter lim="800000"/>
            <a:headEnd/>
            <a:tailEnd/>
          </a:ln>
        </p:spPr>
      </p:pic>
      <p:sp>
        <p:nvSpPr>
          <p:cNvPr id="11" name="TextBox 10"/>
          <p:cNvSpPr txBox="1"/>
          <p:nvPr userDrawn="1"/>
        </p:nvSpPr>
        <p:spPr>
          <a:xfrm>
            <a:off x="3429000" y="6341110"/>
            <a:ext cx="2773516" cy="307777"/>
          </a:xfrm>
          <a:prstGeom prst="rect">
            <a:avLst/>
          </a:prstGeom>
          <a:noFill/>
        </p:spPr>
        <p:txBody>
          <a:bodyPr wrap="none" rtlCol="0">
            <a:spAutoFit/>
          </a:bodyPr>
          <a:lstStyle/>
          <a:p>
            <a:r>
              <a:rPr lang="en-US" sz="1400" dirty="0">
                <a:latin typeface="Times New Roman" panose="02020603050405020304" pitchFamily="18" charset="0"/>
                <a:cs typeface="Times New Roman" panose="02020603050405020304" pitchFamily="18" charset="0"/>
              </a:rPr>
              <a:t>Interaction</a:t>
            </a:r>
            <a:r>
              <a:rPr lang="en-US" sz="1400" baseline="0" dirty="0">
                <a:latin typeface="Times New Roman" panose="02020603050405020304" pitchFamily="18" charset="0"/>
                <a:cs typeface="Times New Roman" panose="02020603050405020304" pitchFamily="18" charset="0"/>
              </a:rPr>
              <a:t> - </a:t>
            </a:r>
            <a:r>
              <a:rPr lang="en-US" sz="1400" dirty="0">
                <a:latin typeface="Times New Roman" panose="02020603050405020304" pitchFamily="18" charset="0"/>
                <a:cs typeface="Times New Roman" panose="02020603050405020304" pitchFamily="18" charset="0"/>
              </a:rPr>
              <a:t>Rocky Mountain High </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75F3A1-57AE-904C-9304-A6A4722DE3FC}" type="datetimeFigureOut">
              <a:rPr lang="en-US" smtClean="0"/>
              <a:pPr/>
              <a:t>11/19/2020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A2AD61-EF92-F946-BA13-61AFE42BEA28}"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B75F3A1-57AE-904C-9304-A6A4722DE3FC}" type="datetimeFigureOut">
              <a:rPr lang="en-US" smtClean="0"/>
              <a:pPr/>
              <a:t>11/19/2020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9A2AD61-EF92-F946-BA13-61AFE42BEA28}"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B75F3A1-57AE-904C-9304-A6A4722DE3FC}" type="datetimeFigureOut">
              <a:rPr lang="en-US" smtClean="0"/>
              <a:pPr/>
              <a:t>11/19/2020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9A2AD61-EF92-F946-BA13-61AFE42BEA28}"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B75F3A1-57AE-904C-9304-A6A4722DE3FC}" type="datetimeFigureOut">
              <a:rPr lang="en-US" smtClean="0"/>
              <a:pPr/>
              <a:t>11/19/2020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9A2AD61-EF92-F946-BA13-61AFE42BEA28}"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75F3A1-57AE-904C-9304-A6A4722DE3FC}" type="datetimeFigureOut">
              <a:rPr lang="en-US" smtClean="0"/>
              <a:pPr/>
              <a:t>11/19/2020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9A2AD61-EF92-F946-BA13-61AFE42BEA2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B75F3A1-57AE-904C-9304-A6A4722DE3FC}" type="datetimeFigureOut">
              <a:rPr lang="en-US" smtClean="0"/>
              <a:pPr/>
              <a:t>11/19/2020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9A2AD61-EF92-F946-BA13-61AFE42BEA28}"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B75F3A1-57AE-904C-9304-A6A4722DE3FC}" type="datetimeFigureOut">
              <a:rPr lang="en-US" smtClean="0"/>
              <a:pPr/>
              <a:t>11/19/2020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9A2AD61-EF92-F946-BA13-61AFE42BEA28}"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75F3A1-57AE-904C-9304-A6A4722DE3FC}" type="datetimeFigureOut">
              <a:rPr lang="en-US" smtClean="0"/>
              <a:pPr/>
              <a:t>11/19/2020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A2AD61-EF92-F946-BA13-61AFE42BEA2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55701"/>
            <a:ext cx="7772400" cy="3415654"/>
          </a:xfrm>
        </p:spPr>
        <p:txBody>
          <a:bodyPr>
            <a:normAutofit/>
          </a:bodyPr>
          <a:lstStyle/>
          <a:p>
            <a:r>
              <a:rPr lang="en-US" sz="4800" b="1" i="1" dirty="0">
                <a:latin typeface="Times New Roman" panose="02020603050405020304" pitchFamily="18" charset="0"/>
                <a:cs typeface="Times New Roman" panose="02020603050405020304" pitchFamily="18" charset="0"/>
              </a:rPr>
              <a:t>Personal Quiet Time</a:t>
            </a:r>
            <a:br>
              <a:rPr lang="en-US" sz="4800" b="1" i="1" dirty="0">
                <a:latin typeface="Times New Roman" panose="02020603050405020304" pitchFamily="18" charset="0"/>
                <a:cs typeface="Times New Roman" panose="02020603050405020304" pitchFamily="18" charset="0"/>
              </a:rPr>
            </a:br>
            <a:r>
              <a:rPr lang="en-US" dirty="0"/>
              <a:t>&amp; Journaling</a:t>
            </a:r>
            <a:br>
              <a:rPr lang="en-US" sz="3200" b="1" i="1" dirty="0">
                <a:latin typeface="Times New Roman" panose="02020603050405020304" pitchFamily="18" charset="0"/>
                <a:cs typeface="Times New Roman" panose="02020603050405020304" pitchFamily="18" charset="0"/>
              </a:rPr>
            </a:br>
            <a:br>
              <a:rPr lang="en-US" sz="3200" b="1" i="1" dirty="0">
                <a:latin typeface="Times New Roman" panose="02020603050405020304" pitchFamily="18" charset="0"/>
                <a:cs typeface="Times New Roman" panose="02020603050405020304" pitchFamily="18" charset="0"/>
              </a:rPr>
            </a:br>
            <a:r>
              <a:rPr lang="en-US" sz="3200" b="1" i="1" dirty="0">
                <a:latin typeface="Times New Roman" panose="02020603050405020304" pitchFamily="18" charset="0"/>
                <a:cs typeface="Times New Roman" panose="02020603050405020304" pitchFamily="18" charset="0"/>
              </a:rPr>
              <a:t>Interaction - Rocky Mountain High</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17294"/>
          </a:xfrm>
        </p:spPr>
        <p:txBody>
          <a:bodyPr>
            <a:normAutofit/>
          </a:bodyPr>
          <a:lstStyle/>
          <a:p>
            <a:r>
              <a:rPr lang="en-US" sz="3600" dirty="0"/>
              <a:t>Quiet Time: Daily Time Alone With God</a:t>
            </a:r>
            <a:endParaRPr lang="en-US" sz="3600" dirty="0">
              <a:solidFill>
                <a:srgbClr val="000000"/>
              </a:solidFill>
              <a:latin typeface="Times New Roman"/>
              <a:cs typeface="Times New Roman"/>
            </a:endParaRPr>
          </a:p>
        </p:txBody>
      </p:sp>
      <p:sp>
        <p:nvSpPr>
          <p:cNvPr id="3" name="Content Placeholder 2"/>
          <p:cNvSpPr>
            <a:spLocks noGrp="1"/>
          </p:cNvSpPr>
          <p:nvPr>
            <p:ph idx="1"/>
          </p:nvPr>
        </p:nvSpPr>
        <p:spPr>
          <a:xfrm>
            <a:off x="2341563" y="1711787"/>
            <a:ext cx="4300537" cy="3241213"/>
          </a:xfrm>
        </p:spPr>
        <p:txBody>
          <a:bodyPr vert="horz" lIns="91440" tIns="45720" rIns="91440" bIns="45720" rtlCol="0" anchor="t">
            <a:noAutofit/>
          </a:bodyPr>
          <a:lstStyle/>
          <a:p>
            <a:pPr marL="0" indent="0">
              <a:spcBef>
                <a:spcPts val="0"/>
              </a:spcBef>
              <a:buNone/>
            </a:pPr>
            <a:r>
              <a:rPr lang="en-US" b="1" dirty="0"/>
              <a:t>Why Quiet Time?</a:t>
            </a:r>
          </a:p>
          <a:p>
            <a:pPr>
              <a:spcBef>
                <a:spcPts val="1800"/>
              </a:spcBef>
              <a:buFont typeface="Arial" panose="020B0604020202020204" pitchFamily="34" charset="0"/>
              <a:buChar char="•"/>
            </a:pPr>
            <a:r>
              <a:rPr lang="en-US" sz="2800" b="1" dirty="0"/>
              <a:t>God desires it.</a:t>
            </a:r>
          </a:p>
          <a:p>
            <a:pPr>
              <a:spcBef>
                <a:spcPts val="1800"/>
              </a:spcBef>
              <a:buFont typeface="Arial" panose="020B0604020202020204" pitchFamily="34" charset="0"/>
              <a:buChar char="•"/>
            </a:pPr>
            <a:r>
              <a:rPr lang="en-US" sz="2800" b="1" dirty="0"/>
              <a:t>We need it.</a:t>
            </a:r>
            <a:endParaRPr lang="en-US" sz="2800" dirty="0"/>
          </a:p>
          <a:p>
            <a:pPr>
              <a:spcBef>
                <a:spcPts val="1800"/>
              </a:spcBef>
              <a:buFont typeface="Arial" panose="020B0604020202020204" pitchFamily="34" charset="0"/>
              <a:buChar char="•"/>
            </a:pPr>
            <a:r>
              <a:rPr lang="en-US" sz="2800" b="1" dirty="0"/>
              <a:t>Christ's example</a:t>
            </a:r>
          </a:p>
        </p:txBody>
      </p:sp>
      <p:sp>
        <p:nvSpPr>
          <p:cNvPr id="4" name="Rectangle 3"/>
          <p:cNvSpPr/>
          <p:nvPr/>
        </p:nvSpPr>
        <p:spPr>
          <a:xfrm>
            <a:off x="1066800" y="4924863"/>
            <a:ext cx="6883400" cy="954107"/>
          </a:xfrm>
          <a:prstGeom prst="rect">
            <a:avLst/>
          </a:prstGeom>
        </p:spPr>
        <p:txBody>
          <a:bodyPr wrap="square">
            <a:spAutoFit/>
          </a:bodyPr>
          <a:lstStyle/>
          <a:p>
            <a:pPr algn="ctr"/>
            <a:r>
              <a:rPr lang="en-US" sz="2800" b="1" dirty="0"/>
              <a:t>Daily quiet time with God </a:t>
            </a:r>
            <a:r>
              <a:rPr lang="en-US" sz="2800" b="1" dirty="0">
                <a:solidFill>
                  <a:srgbClr val="000000"/>
                </a:solidFill>
                <a:cs typeface="Times New Roman"/>
              </a:rPr>
              <a:t>is at the heart of a Christ-centered life</a:t>
            </a:r>
            <a:endParaRPr lang="en-US"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animEffect transition="in" filter="fade">
                                      <p:cBhvr>
                                        <p:cTn id="23"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17294"/>
          </a:xfrm>
        </p:spPr>
        <p:txBody>
          <a:bodyPr>
            <a:normAutofit/>
          </a:bodyPr>
          <a:lstStyle/>
          <a:p>
            <a:r>
              <a:rPr lang="en-US" sz="3600" dirty="0"/>
              <a:t>Quiet Time: God Desires It</a:t>
            </a:r>
            <a:endParaRPr lang="en-US" sz="3600" dirty="0">
              <a:solidFill>
                <a:srgbClr val="000000"/>
              </a:solidFill>
              <a:latin typeface="Times New Roman"/>
              <a:cs typeface="Times New Roman"/>
            </a:endParaRPr>
          </a:p>
        </p:txBody>
      </p:sp>
      <p:sp>
        <p:nvSpPr>
          <p:cNvPr id="3" name="Content Placeholder 2"/>
          <p:cNvSpPr>
            <a:spLocks noGrp="1"/>
          </p:cNvSpPr>
          <p:nvPr>
            <p:ph idx="1"/>
          </p:nvPr>
        </p:nvSpPr>
        <p:spPr>
          <a:xfrm>
            <a:off x="728663" y="1597487"/>
            <a:ext cx="7742237" cy="4511213"/>
          </a:xfrm>
        </p:spPr>
        <p:txBody>
          <a:bodyPr vert="horz" lIns="91440" tIns="45720" rIns="91440" bIns="45720" rtlCol="0" anchor="t">
            <a:noAutofit/>
          </a:bodyPr>
          <a:lstStyle/>
          <a:p>
            <a:pPr>
              <a:spcBef>
                <a:spcPts val="2400"/>
              </a:spcBef>
              <a:buFont typeface="Arial" panose="020B0604020202020204" pitchFamily="34" charset="0"/>
              <a:buChar char="•"/>
            </a:pPr>
            <a:r>
              <a:rPr lang="en-US" sz="2400" dirty="0"/>
              <a:t>Ps 27:8 "You have said, 'Seek My face.' My heart says to You, 'Your face Lord, do I seek.'" </a:t>
            </a:r>
          </a:p>
          <a:p>
            <a:pPr>
              <a:spcBef>
                <a:spcPts val="2400"/>
              </a:spcBef>
              <a:buFont typeface="Arial" panose="020B0604020202020204" pitchFamily="34" charset="0"/>
              <a:buChar char="•"/>
            </a:pPr>
            <a:r>
              <a:rPr lang="en-US" sz="2400" dirty="0"/>
              <a:t>Genesis 3:8-9.  “Then the man and his wife heard the sound of the </a:t>
            </a:r>
            <a:r>
              <a:rPr lang="en-US" sz="2400" cap="small" dirty="0"/>
              <a:t>Lord</a:t>
            </a:r>
            <a:r>
              <a:rPr lang="en-US" sz="2400" dirty="0"/>
              <a:t> God as he was walking in the garden in the cool of the day, and they hid from the </a:t>
            </a:r>
            <a:r>
              <a:rPr lang="en-US" sz="2400" cap="small" dirty="0"/>
              <a:t>Lord</a:t>
            </a:r>
            <a:r>
              <a:rPr lang="en-US" sz="2400" dirty="0"/>
              <a:t> God among the trees of the garden. </a:t>
            </a:r>
            <a:r>
              <a:rPr lang="en-US" sz="2400" baseline="30000" dirty="0"/>
              <a:t>9 </a:t>
            </a:r>
            <a:r>
              <a:rPr lang="en-US" sz="2400" dirty="0"/>
              <a:t>But the </a:t>
            </a:r>
            <a:r>
              <a:rPr lang="en-US" sz="2400" cap="small" dirty="0"/>
              <a:t>Lord</a:t>
            </a:r>
            <a:r>
              <a:rPr lang="en-US" sz="2400" dirty="0"/>
              <a:t> God called to the man, “Where are you?”</a:t>
            </a:r>
          </a:p>
        </p:txBody>
      </p:sp>
    </p:spTree>
    <p:extLst>
      <p:ext uri="{BB962C8B-B14F-4D97-AF65-F5344CB8AC3E}">
        <p14:creationId xmlns:p14="http://schemas.microsoft.com/office/powerpoint/2010/main" val="4278076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17294"/>
          </a:xfrm>
        </p:spPr>
        <p:txBody>
          <a:bodyPr>
            <a:normAutofit/>
          </a:bodyPr>
          <a:lstStyle/>
          <a:p>
            <a:r>
              <a:rPr lang="en-US" sz="3600" dirty="0"/>
              <a:t>Quiet Time: We Need It</a:t>
            </a:r>
            <a:endParaRPr lang="en-US" sz="3600" dirty="0">
              <a:solidFill>
                <a:srgbClr val="000000"/>
              </a:solidFill>
              <a:latin typeface="Times New Roman"/>
              <a:cs typeface="Times New Roman"/>
            </a:endParaRPr>
          </a:p>
        </p:txBody>
      </p:sp>
      <p:sp>
        <p:nvSpPr>
          <p:cNvPr id="3" name="Content Placeholder 2"/>
          <p:cNvSpPr>
            <a:spLocks noGrp="1"/>
          </p:cNvSpPr>
          <p:nvPr>
            <p:ph idx="1"/>
          </p:nvPr>
        </p:nvSpPr>
        <p:spPr>
          <a:xfrm>
            <a:off x="584201" y="1406987"/>
            <a:ext cx="7988300" cy="4511213"/>
          </a:xfrm>
        </p:spPr>
        <p:txBody>
          <a:bodyPr vert="horz" lIns="91440" tIns="45720" rIns="91440" bIns="45720" rtlCol="0" anchor="t">
            <a:noAutofit/>
          </a:bodyPr>
          <a:lstStyle/>
          <a:p>
            <a:pPr>
              <a:spcBef>
                <a:spcPts val="1200"/>
              </a:spcBef>
            </a:pPr>
            <a:r>
              <a:rPr lang="en-US" sz="2000" b="1" dirty="0"/>
              <a:t>Spiritual refreshment </a:t>
            </a:r>
            <a:r>
              <a:rPr lang="en-US" sz="1800" b="1" dirty="0"/>
              <a:t>-  </a:t>
            </a:r>
            <a:r>
              <a:rPr lang="en-US" sz="1600" dirty="0"/>
              <a:t>Ps 42:1-2 </a:t>
            </a:r>
            <a:r>
              <a:rPr lang="en-US" sz="1400" dirty="0"/>
              <a:t>"As the deer pants for streams of water, so my soul pants for you, O God. My soul thirsts for God, for the living God. When can I go and meet with God.“</a:t>
            </a:r>
          </a:p>
          <a:p>
            <a:pPr marL="342900" lvl="1" indent="-342900">
              <a:spcBef>
                <a:spcPts val="1200"/>
              </a:spcBef>
              <a:buFont typeface="Arial"/>
              <a:buChar char="•"/>
            </a:pPr>
            <a:r>
              <a:rPr lang="en-US" sz="2000" b="1" dirty="0"/>
              <a:t>Guidance </a:t>
            </a:r>
            <a:r>
              <a:rPr lang="en-US" sz="1800" b="1" dirty="0"/>
              <a:t>- </a:t>
            </a:r>
            <a:r>
              <a:rPr lang="en-US" sz="1600" dirty="0"/>
              <a:t>Ps 143:8 </a:t>
            </a:r>
            <a:r>
              <a:rPr lang="en-US" sz="1400" dirty="0"/>
              <a:t>"Cause me to hear Your lovingkindness in the morning for in You do I trust. Cause me to know the way wherein I should walk for I lift up my soul to You.“</a:t>
            </a:r>
          </a:p>
          <a:p>
            <a:pPr>
              <a:spcBef>
                <a:spcPts val="1200"/>
              </a:spcBef>
            </a:pPr>
            <a:r>
              <a:rPr lang="en-US" sz="2000" b="1" dirty="0"/>
              <a:t>Joy</a:t>
            </a:r>
            <a:r>
              <a:rPr lang="en-US" sz="1800" b="1" dirty="0"/>
              <a:t> - </a:t>
            </a:r>
            <a:r>
              <a:rPr lang="en-US" sz="1600" dirty="0"/>
              <a:t>Ps 16:11 </a:t>
            </a:r>
            <a:r>
              <a:rPr lang="en-US" sz="1400" dirty="0"/>
              <a:t>"You make known to me the path of life. In Your presence there is fullness of joy; at Your right hand are pleasures forevermore." </a:t>
            </a:r>
          </a:p>
          <a:p>
            <a:pPr>
              <a:spcBef>
                <a:spcPts val="1200"/>
              </a:spcBef>
            </a:pPr>
            <a:r>
              <a:rPr lang="en-US" sz="2000" b="1" dirty="0"/>
              <a:t>Perspective</a:t>
            </a:r>
            <a:r>
              <a:rPr lang="en-US" sz="1800" b="1" dirty="0"/>
              <a:t> - </a:t>
            </a:r>
            <a:r>
              <a:rPr lang="en-US" sz="1600" dirty="0"/>
              <a:t>Psalm 73:2-3, 13-17</a:t>
            </a:r>
            <a:r>
              <a:rPr lang="en-US" sz="1400" dirty="0"/>
              <a:t>  </a:t>
            </a:r>
            <a:r>
              <a:rPr lang="en-US" sz="1400" baseline="30000" dirty="0"/>
              <a:t>2</a:t>
            </a:r>
            <a:r>
              <a:rPr lang="en-US" sz="1400" dirty="0"/>
              <a:t> But as for me, my feet had almost slipped; I had nearly lost my foothold.  </a:t>
            </a:r>
            <a:r>
              <a:rPr lang="en-US" sz="1400" baseline="30000" dirty="0"/>
              <a:t>3</a:t>
            </a:r>
            <a:r>
              <a:rPr lang="en-US" sz="1400" dirty="0"/>
              <a:t> For I envied the arrogant when I saw the prosperity of the wicked.  … </a:t>
            </a:r>
            <a:r>
              <a:rPr lang="en-US" sz="1400" baseline="30000" dirty="0"/>
              <a:t>13</a:t>
            </a:r>
            <a:r>
              <a:rPr lang="en-US" sz="1400" dirty="0"/>
              <a:t> Surely in vain I have kept my heart pure and have washed my hands in innocence.  </a:t>
            </a:r>
            <a:r>
              <a:rPr lang="en-US" sz="1400" baseline="30000" dirty="0"/>
              <a:t>14</a:t>
            </a:r>
            <a:r>
              <a:rPr lang="en-US" sz="1400" dirty="0"/>
              <a:t> All day long I have been afflicted, and every morning brings new punishments.  </a:t>
            </a:r>
            <a:r>
              <a:rPr lang="en-US" sz="1400" baseline="30000" dirty="0"/>
              <a:t>15</a:t>
            </a:r>
            <a:r>
              <a:rPr lang="en-US" sz="1400" dirty="0"/>
              <a:t> If I had spoken out like that, I would have betrayed your children.  </a:t>
            </a:r>
            <a:r>
              <a:rPr lang="en-US" sz="1400" baseline="30000" dirty="0"/>
              <a:t>16</a:t>
            </a:r>
            <a:r>
              <a:rPr lang="en-US" sz="1400" dirty="0"/>
              <a:t> When I tried to understand all this, it troubled me deeply </a:t>
            </a:r>
            <a:r>
              <a:rPr lang="en-US" sz="1400" baseline="30000" dirty="0"/>
              <a:t>17</a:t>
            </a:r>
            <a:r>
              <a:rPr lang="en-US" sz="1400" dirty="0"/>
              <a:t> till I entered the sanctuary of God; then I understood their final destiny.</a:t>
            </a:r>
            <a:endParaRPr lang="en-US" sz="1600" dirty="0"/>
          </a:p>
          <a:p>
            <a:pPr>
              <a:spcBef>
                <a:spcPts val="1200"/>
              </a:spcBef>
            </a:pPr>
            <a:r>
              <a:rPr lang="en-US" sz="2000" b="1" dirty="0"/>
              <a:t>Transformation</a:t>
            </a:r>
            <a:r>
              <a:rPr lang="en-US" sz="1800" b="1" dirty="0"/>
              <a:t> - </a:t>
            </a:r>
            <a:r>
              <a:rPr lang="en-US" sz="1600" dirty="0"/>
              <a:t>2 Corinthians 3:18 </a:t>
            </a:r>
            <a:r>
              <a:rPr lang="en-US" sz="1400" dirty="0"/>
              <a:t>"And we all with unveiled faces, beholding the glory of the Lord, are being transformed into the same image from one degree of glory to another. For this comes from the Lord who is the Spirit."</a:t>
            </a:r>
          </a:p>
        </p:txBody>
      </p:sp>
    </p:spTree>
    <p:extLst>
      <p:ext uri="{BB962C8B-B14F-4D97-AF65-F5344CB8AC3E}">
        <p14:creationId xmlns:p14="http://schemas.microsoft.com/office/powerpoint/2010/main" val="3315077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17294"/>
          </a:xfrm>
        </p:spPr>
        <p:txBody>
          <a:bodyPr>
            <a:normAutofit/>
          </a:bodyPr>
          <a:lstStyle/>
          <a:p>
            <a:r>
              <a:rPr lang="en-US" sz="3600" dirty="0"/>
              <a:t>Christ Set the Example</a:t>
            </a:r>
            <a:endParaRPr lang="en-US" sz="3600" dirty="0">
              <a:solidFill>
                <a:srgbClr val="000000"/>
              </a:solidFill>
              <a:latin typeface="Times New Roman"/>
              <a:cs typeface="Times New Roman"/>
            </a:endParaRPr>
          </a:p>
        </p:txBody>
      </p:sp>
      <p:sp>
        <p:nvSpPr>
          <p:cNvPr id="3" name="Content Placeholder 2"/>
          <p:cNvSpPr>
            <a:spLocks noGrp="1"/>
          </p:cNvSpPr>
          <p:nvPr>
            <p:ph idx="1"/>
          </p:nvPr>
        </p:nvSpPr>
        <p:spPr>
          <a:xfrm>
            <a:off x="703024" y="1276350"/>
            <a:ext cx="7742237" cy="4511213"/>
          </a:xfrm>
        </p:spPr>
        <p:txBody>
          <a:bodyPr vert="horz" lIns="91440" tIns="45720" rIns="91440" bIns="45720" rtlCol="0" anchor="t">
            <a:noAutofit/>
          </a:bodyPr>
          <a:lstStyle/>
          <a:p>
            <a:r>
              <a:rPr lang="en-US" sz="2000" b="1" dirty="0"/>
              <a:t>Luke 5:16</a:t>
            </a:r>
            <a:r>
              <a:rPr lang="en-US" sz="2000" dirty="0"/>
              <a:t>  "Jesus often withdrew to lonely places and prayed."</a:t>
            </a:r>
          </a:p>
          <a:p>
            <a:r>
              <a:rPr lang="en-US" sz="2000" b="1" dirty="0"/>
              <a:t>Mark 1:32-39  </a:t>
            </a:r>
            <a:r>
              <a:rPr lang="en-US" sz="1600" baseline="30000" dirty="0"/>
              <a:t>32 </a:t>
            </a:r>
            <a:r>
              <a:rPr lang="en-US" sz="1600" dirty="0"/>
              <a:t>That evening after sunset the people brought to Jesus all the sick and demon-possessed. </a:t>
            </a:r>
            <a:r>
              <a:rPr lang="en-US" sz="1600" baseline="30000" dirty="0"/>
              <a:t>33 </a:t>
            </a:r>
            <a:r>
              <a:rPr lang="en-US" sz="1600" dirty="0"/>
              <a:t>The whole town gathered at the door, </a:t>
            </a:r>
            <a:r>
              <a:rPr lang="en-US" sz="1600" baseline="30000" dirty="0"/>
              <a:t>34 </a:t>
            </a:r>
            <a:r>
              <a:rPr lang="en-US" sz="1600" dirty="0"/>
              <a:t>and Jesus healed many who had various diseases. He also drove out many demons, but he would not let the demons speak because they knew who he was.  </a:t>
            </a:r>
            <a:r>
              <a:rPr lang="en-US" sz="1600" baseline="30000" dirty="0"/>
              <a:t>35 </a:t>
            </a:r>
            <a:r>
              <a:rPr lang="en-US" sz="1600" dirty="0"/>
              <a:t>Very early in the morning, while it was still dark, Jesus got up, left the house and went off to a solitary place, where he prayed. </a:t>
            </a:r>
            <a:r>
              <a:rPr lang="en-US" sz="1600" baseline="30000" dirty="0"/>
              <a:t>36 </a:t>
            </a:r>
            <a:r>
              <a:rPr lang="en-US" sz="1600" dirty="0"/>
              <a:t>Simon and his companions went to look for him, </a:t>
            </a:r>
            <a:r>
              <a:rPr lang="en-US" sz="1600" baseline="30000" dirty="0"/>
              <a:t>37 </a:t>
            </a:r>
            <a:r>
              <a:rPr lang="en-US" sz="1600" dirty="0"/>
              <a:t>and when they found him, they exclaimed: “Everyone is looking for you!” </a:t>
            </a:r>
            <a:r>
              <a:rPr lang="en-US" sz="1600" baseline="30000" dirty="0"/>
              <a:t>38 </a:t>
            </a:r>
            <a:r>
              <a:rPr lang="en-US" sz="1600" dirty="0"/>
              <a:t>Jesus replied, “Let us go somewhere else—to the nearby villages—so I can preach there also. That is why I have come.”</a:t>
            </a:r>
          </a:p>
          <a:p>
            <a:r>
              <a:rPr lang="en-US" sz="2000" b="1" dirty="0"/>
              <a:t>Matthew 14:12-13, 22-23  </a:t>
            </a:r>
            <a:r>
              <a:rPr lang="en-US" sz="1600" baseline="30000" dirty="0"/>
              <a:t>12 </a:t>
            </a:r>
            <a:r>
              <a:rPr lang="en-US" sz="1600" dirty="0"/>
              <a:t>John’s disciples came and took his body and buried it. Then they went and told Jesus. </a:t>
            </a:r>
            <a:r>
              <a:rPr lang="en-US" sz="1600" baseline="30000" dirty="0"/>
              <a:t>13 </a:t>
            </a:r>
            <a:r>
              <a:rPr lang="en-US" sz="1600" dirty="0"/>
              <a:t>When Jesus heard what had happened, he withdrew by boat privately to a solitary place. Hearing of this, the crowds followed him on foot from the towns.   …  [After feeding the 5,000] …  </a:t>
            </a:r>
            <a:r>
              <a:rPr lang="en-US" sz="1600" baseline="30000" dirty="0"/>
              <a:t>22 </a:t>
            </a:r>
            <a:r>
              <a:rPr lang="en-US" sz="1600" dirty="0"/>
              <a:t>Immediately Jesus made the disciples get into the boat and go on ahead of him to the other side, while he dismissed the crowd. </a:t>
            </a:r>
            <a:r>
              <a:rPr lang="en-US" sz="1600" baseline="30000" dirty="0"/>
              <a:t>23 </a:t>
            </a:r>
            <a:r>
              <a:rPr lang="en-US" sz="1600" dirty="0"/>
              <a:t>After he had dismissed them, he went up on a mountainside by himself to pray. Later that night, he was there alone, </a:t>
            </a:r>
          </a:p>
          <a:p>
            <a:pPr>
              <a:spcBef>
                <a:spcPts val="0"/>
              </a:spcBef>
            </a:pPr>
            <a:endParaRPr lang="en-US" sz="1200" dirty="0"/>
          </a:p>
        </p:txBody>
      </p:sp>
    </p:spTree>
    <p:extLst>
      <p:ext uri="{BB962C8B-B14F-4D97-AF65-F5344CB8AC3E}">
        <p14:creationId xmlns:p14="http://schemas.microsoft.com/office/powerpoint/2010/main" val="1856053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863600" y="1282700"/>
            <a:ext cx="7708900" cy="4897834"/>
          </a:xfrm>
        </p:spPr>
        <p:txBody>
          <a:bodyPr vert="horz" lIns="91440" tIns="45720" rIns="91440" bIns="45720" rtlCol="0" anchor="t">
            <a:normAutofit/>
          </a:bodyPr>
          <a:lstStyle/>
          <a:p>
            <a:r>
              <a:rPr lang="en-US" dirty="0"/>
              <a:t>Essentials: pray &amp; meditate on God's Word</a:t>
            </a:r>
          </a:p>
          <a:p>
            <a:pPr>
              <a:spcBef>
                <a:spcPts val="1200"/>
              </a:spcBef>
            </a:pPr>
            <a:r>
              <a:rPr lang="en-US" dirty="0"/>
              <a:t>When?</a:t>
            </a:r>
          </a:p>
          <a:p>
            <a:pPr>
              <a:spcBef>
                <a:spcPts val="1200"/>
              </a:spcBef>
            </a:pPr>
            <a:r>
              <a:rPr lang="en-US" dirty="0"/>
              <a:t>Where?</a:t>
            </a:r>
          </a:p>
          <a:p>
            <a:pPr>
              <a:spcBef>
                <a:spcPts val="1200"/>
              </a:spcBef>
            </a:pPr>
            <a:r>
              <a:rPr lang="en-US" dirty="0"/>
              <a:t>What to do? Suggestions</a:t>
            </a:r>
          </a:p>
          <a:p>
            <a:pPr lvl="1">
              <a:spcBef>
                <a:spcPts val="0"/>
              </a:spcBef>
            </a:pPr>
            <a:r>
              <a:rPr lang="en-US" sz="2400" dirty="0"/>
              <a:t>Bible reading plan</a:t>
            </a:r>
          </a:p>
          <a:p>
            <a:pPr lvl="1">
              <a:spcBef>
                <a:spcPts val="0"/>
              </a:spcBef>
            </a:pPr>
            <a:r>
              <a:rPr lang="en-US" sz="2400" dirty="0">
                <a:latin typeface="Calibri" charset="0"/>
              </a:rPr>
              <a:t>"Lord's Prayer" or "ACTS" as a prayer outline </a:t>
            </a:r>
          </a:p>
          <a:p>
            <a:pPr lvl="1">
              <a:spcBef>
                <a:spcPts val="0"/>
              </a:spcBef>
            </a:pPr>
            <a:r>
              <a:rPr lang="en-US" sz="2400" dirty="0"/>
              <a:t>Psalms for worship and Proverbs for wisdom</a:t>
            </a:r>
          </a:p>
          <a:p>
            <a:pPr lvl="1">
              <a:spcBef>
                <a:spcPts val="0"/>
              </a:spcBef>
            </a:pPr>
            <a:r>
              <a:rPr lang="en-US" sz="2400" dirty="0"/>
              <a:t>Nature walk</a:t>
            </a:r>
          </a:p>
          <a:p>
            <a:pPr lvl="1">
              <a:spcBef>
                <a:spcPts val="0"/>
              </a:spcBef>
            </a:pPr>
            <a:r>
              <a:rPr lang="en-US" sz="2400" dirty="0">
                <a:latin typeface="Calibri" charset="0"/>
              </a:rPr>
              <a:t>Devotional book</a:t>
            </a:r>
          </a:p>
          <a:p>
            <a:pPr lvl="1">
              <a:spcBef>
                <a:spcPts val="0"/>
              </a:spcBef>
            </a:pPr>
            <a:r>
              <a:rPr lang="en-US" sz="2400" dirty="0">
                <a:latin typeface="Calibri" charset="0"/>
              </a:rPr>
              <a:t>Journal</a:t>
            </a:r>
          </a:p>
        </p:txBody>
      </p:sp>
      <p:sp>
        <p:nvSpPr>
          <p:cNvPr id="3" name="Title 2"/>
          <p:cNvSpPr>
            <a:spLocks noGrp="1"/>
          </p:cNvSpPr>
          <p:nvPr>
            <p:ph type="title"/>
          </p:nvPr>
        </p:nvSpPr>
        <p:spPr>
          <a:xfrm rot="10800000" flipH="1" flipV="1">
            <a:off x="474663" y="267354"/>
            <a:ext cx="8229600" cy="767696"/>
          </a:xfrm>
        </p:spPr>
        <p:txBody>
          <a:bodyPr/>
          <a:lstStyle/>
          <a:p>
            <a:r>
              <a:rPr lang="en-US"/>
              <a:t>Quiet Time Guidelines</a:t>
            </a:r>
          </a:p>
        </p:txBody>
      </p:sp>
    </p:spTree>
    <p:extLst>
      <p:ext uri="{BB962C8B-B14F-4D97-AF65-F5344CB8AC3E}">
        <p14:creationId xmlns:p14="http://schemas.microsoft.com/office/powerpoint/2010/main" val="71685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Effect transition="in" filter="fade">
                                      <p:cBhvr>
                                        <p:cTn id="31" dur="500"/>
                                        <p:tgtEl>
                                          <p:spTgt spid="4">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4">
                                            <p:txEl>
                                              <p:pRg st="7" end="7"/>
                                            </p:txEl>
                                          </p:spTgt>
                                        </p:tgtEl>
                                        <p:attrNameLst>
                                          <p:attrName>style.visibility</p:attrName>
                                        </p:attrNameLst>
                                      </p:cBhvr>
                                      <p:to>
                                        <p:strVal val="visible"/>
                                      </p:to>
                                    </p:set>
                                    <p:animEffect transition="in" filter="fade">
                                      <p:cBhvr>
                                        <p:cTn id="36" dur="500"/>
                                        <p:tgtEl>
                                          <p:spTgt spid="4">
                                            <p:txEl>
                                              <p:pRg st="7" end="7"/>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4">
                                            <p:txEl>
                                              <p:pRg st="8" end="8"/>
                                            </p:txEl>
                                          </p:spTgt>
                                        </p:tgtEl>
                                        <p:attrNameLst>
                                          <p:attrName>style.visibility</p:attrName>
                                        </p:attrNameLst>
                                      </p:cBhvr>
                                      <p:to>
                                        <p:strVal val="visible"/>
                                      </p:to>
                                    </p:set>
                                    <p:animEffect transition="in" filter="fade">
                                      <p:cBhvr>
                                        <p:cTn id="41" dur="500"/>
                                        <p:tgtEl>
                                          <p:spTgt spid="4">
                                            <p:txEl>
                                              <p:pRg st="8" end="8"/>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4">
                                            <p:txEl>
                                              <p:pRg st="9" end="9"/>
                                            </p:txEl>
                                          </p:spTgt>
                                        </p:tgtEl>
                                        <p:attrNameLst>
                                          <p:attrName>style.visibility</p:attrName>
                                        </p:attrNameLst>
                                      </p:cBhvr>
                                      <p:to>
                                        <p:strVal val="visible"/>
                                      </p:to>
                                    </p:set>
                                    <p:animEffect transition="in" filter="fade">
                                      <p:cBhvr>
                                        <p:cTn id="46"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723900" y="1320800"/>
            <a:ext cx="7823200" cy="4897834"/>
          </a:xfrm>
        </p:spPr>
        <p:txBody>
          <a:bodyPr vert="horz" lIns="91440" tIns="45720" rIns="91440" bIns="45720" rtlCol="0" anchor="t">
            <a:normAutofit lnSpcReduction="10000"/>
          </a:bodyPr>
          <a:lstStyle/>
          <a:p>
            <a:pPr marL="457200" lvl="2" indent="-457200">
              <a:spcBef>
                <a:spcPts val="1800"/>
              </a:spcBef>
            </a:pPr>
            <a:r>
              <a:rPr lang="en-US" dirty="0">
                <a:latin typeface="Calibri" charset="0"/>
              </a:rPr>
              <a:t>A written dialogue with God</a:t>
            </a:r>
          </a:p>
          <a:p>
            <a:pPr marL="457200" lvl="2" indent="-457200">
              <a:spcBef>
                <a:spcPts val="1800"/>
              </a:spcBef>
            </a:pPr>
            <a:r>
              <a:rPr lang="en-US" dirty="0">
                <a:latin typeface="Calibri" charset="0"/>
              </a:rPr>
              <a:t>Many Psalms are David’s “journaling”</a:t>
            </a:r>
          </a:p>
          <a:p>
            <a:pPr marL="457200" lvl="2" indent="-457200">
              <a:spcBef>
                <a:spcPts val="1800"/>
              </a:spcBef>
            </a:pPr>
            <a:r>
              <a:rPr lang="en-US" dirty="0">
                <a:latin typeface="Calibri" charset="0"/>
              </a:rPr>
              <a:t>Maybe pray "Open my eyes that I may see wonderful things in your law" (Psalm 119:18)</a:t>
            </a:r>
          </a:p>
          <a:p>
            <a:pPr marL="457200" lvl="2" indent="-457200">
              <a:spcBef>
                <a:spcPts val="1800"/>
              </a:spcBef>
            </a:pPr>
            <a:r>
              <a:rPr lang="en-US" dirty="0">
                <a:latin typeface="Calibri" charset="0"/>
              </a:rPr>
              <a:t>Write down your </a:t>
            </a:r>
            <a:r>
              <a:rPr lang="en-US" u="sng" dirty="0">
                <a:latin typeface="Calibri" charset="0"/>
              </a:rPr>
              <a:t>thoughts</a:t>
            </a:r>
            <a:r>
              <a:rPr lang="en-US" dirty="0">
                <a:latin typeface="Calibri" charset="0"/>
              </a:rPr>
              <a:t> (the "wonderful things") and your </a:t>
            </a:r>
            <a:r>
              <a:rPr lang="en-US" u="sng" dirty="0">
                <a:latin typeface="Calibri" charset="0"/>
              </a:rPr>
              <a:t>response</a:t>
            </a:r>
            <a:r>
              <a:rPr lang="en-US" dirty="0">
                <a:latin typeface="Calibri" charset="0"/>
              </a:rPr>
              <a:t> to what God is telling you, which may be:</a:t>
            </a:r>
          </a:p>
          <a:p>
            <a:pPr marL="914400" lvl="3" indent="-457200">
              <a:spcBef>
                <a:spcPts val="0"/>
              </a:spcBef>
            </a:pPr>
            <a:r>
              <a:rPr lang="en-US" dirty="0">
                <a:latin typeface="Calibri" charset="0"/>
              </a:rPr>
              <a:t>Praise</a:t>
            </a:r>
          </a:p>
          <a:p>
            <a:pPr marL="914400" lvl="3" indent="-457200">
              <a:spcBef>
                <a:spcPts val="0"/>
              </a:spcBef>
            </a:pPr>
            <a:r>
              <a:rPr lang="en-US" dirty="0">
                <a:latin typeface="Calibri" charset="0"/>
              </a:rPr>
              <a:t>Give thanks</a:t>
            </a:r>
          </a:p>
          <a:p>
            <a:pPr marL="914400" lvl="3" indent="-457200">
              <a:spcBef>
                <a:spcPts val="0"/>
              </a:spcBef>
            </a:pPr>
            <a:r>
              <a:rPr lang="en-US" dirty="0">
                <a:latin typeface="Calibri"/>
                <a:cs typeface="Calibri"/>
              </a:rPr>
              <a:t>Obey: take action, change an attitude, value or belief</a:t>
            </a:r>
          </a:p>
          <a:p>
            <a:pPr marL="914400" lvl="3" indent="-457200">
              <a:spcBef>
                <a:spcPts val="0"/>
              </a:spcBef>
            </a:pPr>
            <a:r>
              <a:rPr lang="en-US" dirty="0">
                <a:latin typeface="Calibri" charset="0"/>
              </a:rPr>
              <a:t>Confess</a:t>
            </a:r>
          </a:p>
          <a:p>
            <a:pPr marL="914400" lvl="3" indent="-457200">
              <a:spcBef>
                <a:spcPts val="0"/>
              </a:spcBef>
            </a:pPr>
            <a:r>
              <a:rPr lang="en-US" dirty="0">
                <a:latin typeface="Calibri" charset="0"/>
              </a:rPr>
              <a:t>Wrestle with trials, issues, etc.</a:t>
            </a:r>
          </a:p>
          <a:p>
            <a:pPr marL="457200" lvl="2" indent="-457200">
              <a:spcBef>
                <a:spcPts val="1800"/>
              </a:spcBef>
            </a:pPr>
            <a:r>
              <a:rPr lang="en-US" dirty="0"/>
              <a:t>Record God’s answers to prayer</a:t>
            </a:r>
          </a:p>
        </p:txBody>
      </p:sp>
      <p:sp>
        <p:nvSpPr>
          <p:cNvPr id="3" name="Title 2"/>
          <p:cNvSpPr>
            <a:spLocks noGrp="1"/>
          </p:cNvSpPr>
          <p:nvPr>
            <p:ph type="title"/>
          </p:nvPr>
        </p:nvSpPr>
        <p:spPr>
          <a:xfrm rot="10800000" flipH="1" flipV="1">
            <a:off x="474663" y="267354"/>
            <a:ext cx="8229600" cy="767696"/>
          </a:xfrm>
        </p:spPr>
        <p:txBody>
          <a:bodyPr/>
          <a:lstStyle/>
          <a:p>
            <a:r>
              <a:rPr lang="en-US" dirty="0"/>
              <a:t>Journaling</a:t>
            </a:r>
          </a:p>
        </p:txBody>
      </p:sp>
    </p:spTree>
    <p:extLst>
      <p:ext uri="{BB962C8B-B14F-4D97-AF65-F5344CB8AC3E}">
        <p14:creationId xmlns:p14="http://schemas.microsoft.com/office/powerpoint/2010/main" val="3280220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fade">
                                      <p:cBhvr>
                                        <p:cTn id="52"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a:xfrm>
            <a:off x="728901" y="1602890"/>
            <a:ext cx="7742000" cy="4276638"/>
          </a:xfrm>
        </p:spPr>
        <p:txBody>
          <a:bodyPr vert="horz" lIns="91440" tIns="45720" rIns="91440" bIns="45720" rtlCol="0" anchor="t">
            <a:normAutofit/>
          </a:bodyPr>
          <a:lstStyle/>
          <a:p>
            <a:pPr>
              <a:spcBef>
                <a:spcPts val="2400"/>
              </a:spcBef>
            </a:pPr>
            <a:r>
              <a:rPr lang="en-US" sz="3600" dirty="0"/>
              <a:t>A daily Quiet Time (delighting in the Lord) is at the heart of a Christ-centered life</a:t>
            </a:r>
          </a:p>
          <a:p>
            <a:pPr>
              <a:spcBef>
                <a:spcPts val="2400"/>
              </a:spcBef>
            </a:pPr>
            <a:r>
              <a:rPr lang="en-US" sz="3600" dirty="0"/>
              <a:t>Find the schedule and method that works for you--and be faithful </a:t>
            </a:r>
          </a:p>
          <a:p>
            <a:pPr>
              <a:spcBef>
                <a:spcPts val="2400"/>
              </a:spcBef>
            </a:pPr>
            <a:r>
              <a:rPr lang="en-US" sz="3600" dirty="0"/>
              <a:t>Establish the discipline of journaling</a:t>
            </a:r>
          </a:p>
        </p:txBody>
      </p:sp>
    </p:spTree>
    <p:extLst>
      <p:ext uri="{BB962C8B-B14F-4D97-AF65-F5344CB8AC3E}">
        <p14:creationId xmlns:p14="http://schemas.microsoft.com/office/powerpoint/2010/main" val="3094705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65438"/>
            <a:ext cx="8229600" cy="1143000"/>
          </a:xfrm>
        </p:spPr>
        <p:txBody>
          <a:bodyPr>
            <a:normAutofit/>
          </a:bodyPr>
          <a:lstStyle/>
          <a:p>
            <a:r>
              <a:rPr lang="en-US" sz="6000"/>
              <a:t>Questions / </a:t>
            </a:r>
            <a:r>
              <a:rPr lang="en-US" sz="6000" dirty="0"/>
              <a:t>Comments?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6490</TotalTime>
  <Words>893</Words>
  <Application>Microsoft Office PowerPoint</Application>
  <PresentationFormat>On-screen Show (4:3)</PresentationFormat>
  <Paragraphs>56</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Times New Roman</vt:lpstr>
      <vt:lpstr>Office Theme</vt:lpstr>
      <vt:lpstr>Personal Quiet Time &amp; Journaling  Interaction - Rocky Mountain High</vt:lpstr>
      <vt:lpstr>Quiet Time: Daily Time Alone With God</vt:lpstr>
      <vt:lpstr>Quiet Time: God Desires It</vt:lpstr>
      <vt:lpstr>Quiet Time: We Need It</vt:lpstr>
      <vt:lpstr>Christ Set the Example</vt:lpstr>
      <vt:lpstr>Quiet Time Guidelines</vt:lpstr>
      <vt:lpstr>Journaling</vt:lpstr>
      <vt:lpstr>Summary</vt:lpstr>
      <vt:lpstr>Questions / Comments?</vt:lpstr>
    </vt:vector>
  </TitlesOfParts>
  <Company>IMC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Harry Argo</dc:creator>
  <cp:lastModifiedBy>Russell Hammerud</cp:lastModifiedBy>
  <cp:revision>132</cp:revision>
  <dcterms:created xsi:type="dcterms:W3CDTF">2012-10-23T19:21:25Z</dcterms:created>
  <dcterms:modified xsi:type="dcterms:W3CDTF">2020-11-20T04:13:48Z</dcterms:modified>
</cp:coreProperties>
</file>